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7" r:id="rId1"/>
  </p:sldMasterIdLst>
  <p:sldIdLst>
    <p:sldId id="2052" r:id="rId2"/>
    <p:sldId id="2047" r:id="rId3"/>
    <p:sldId id="2048" r:id="rId4"/>
    <p:sldId id="2049" r:id="rId5"/>
    <p:sldId id="2053" r:id="rId6"/>
    <p:sldId id="2050" r:id="rId7"/>
    <p:sldId id="2051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5D68"/>
    <a:srgbClr val="EC4C20"/>
    <a:srgbClr val="CDE2FF"/>
    <a:srgbClr val="ED5931"/>
    <a:srgbClr val="49708D"/>
    <a:srgbClr val="E6F1F3"/>
    <a:srgbClr val="99BDD5"/>
    <a:srgbClr val="00297A"/>
    <a:srgbClr val="4BD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ECBF-A1E6-C942-A424-BE2B6E466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6793D2-1AA6-BE47-A469-08C5C3C1B8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2AB86-8F00-FB45-BC26-21F622BA5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15A99-A752-2444-8B73-55DC06503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AF6C-7CF8-8843-A65B-4130A7E4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895869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95B92-CCB7-7F4F-BA32-C02F64921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3FF796-2429-7842-B85C-924FE579E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E7B8C-8F4C-2A43-8CF4-5483275D5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E6753-0160-4B46-9E78-DA8DA2D05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8B2C0-C010-684A-B692-915A4D52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66426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E50C2D-DDB5-624D-BC06-7E9898ED8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C935EB-1F0A-984E-9079-3530F785C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203C0-2D0E-794F-966F-065EF306F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48FE8-C712-E74D-B792-B5BBF6B2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8E5F-40E6-5D47-A5A5-7372BB543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15014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6322-0D05-AC43-964D-D28E5468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8E255-1DF6-E14D-841C-A9FED8D84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8FAEA-B724-0C43-A00A-E9C416ABF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339FF-1169-1840-8819-2CD93209E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527EA-BB54-D344-B64F-5479C21DB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19280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0737-9FBF-354C-92CC-988EB5A1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A61E6-4D43-7746-9BFF-CDE829AA2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F86FC-F106-8E49-919E-8F50A8986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D7C2D-C8E3-9F43-91E3-570DDF10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6997A-0E1F-4E41-992D-C6DA891A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52109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64DBC-B252-4241-934D-DB58B8455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E42EC-9A36-C143-ACE9-3EB50E2075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100F68-F365-8B49-865D-F48C660C37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AA352-5599-0743-BA98-BB093FEA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AC31C-50E5-8C4F-8F95-57AD1BBDC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E490C-20A4-0C4B-8F66-02E90E5FD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559997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180C-DCDA-DB4E-969F-4D8BE9BA7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C1943-A9CC-4D4F-A653-86B2AD2DE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D3E47-8B92-934E-9ABD-745961D7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A1F743-20C9-924B-846C-184A8528F2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F6B9F0-5CD0-D045-925B-7B923870BC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67CE4E-4DE2-C744-8E75-3180DD5C0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7CB161-D780-0642-AEF6-260E1D6CA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19F1A7-1672-9C48-A33E-EB593A242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801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9FFE1-616E-F44C-8259-EACB4004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146188-7EB1-5144-ABA5-D44E0D02B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422EC0-91B8-AC45-A470-DAAE81A8F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C9678F-DB0A-5C4D-8702-FCB582130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4032911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019F65-F0EB-6B4E-A5A9-1C08A01BD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AD4004-623A-F24B-9572-6FEF3814E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FDCBD-EDAB-3A4A-9AD0-FF360B4CF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19598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96D7C-1324-7747-B972-12A0113AD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4A871-3DA4-3F4D-B8B7-12E2A3DA4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A8EF44-A4E9-7B46-B2EC-DE9C23B36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CC75C-5E40-D449-84FF-272796FB5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13463-3CFF-F04B-88F2-3F086E978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388DBB-4C49-7345-825E-AB917E12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608985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1AD6-D788-5846-8DF7-F958E887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72C04D-1D3A-224B-8656-03C9DF6541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6F7D8-923B-6245-A6D0-87A635A6F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D7B77-5846-434B-93B9-63F3E3275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7D1A4-2823-E840-8132-E61FA78F4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2E0BE-93D3-CC45-912F-F158BE86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18385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042AB8-96BF-CC4B-A78C-A6C703301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99897-276D-8545-A0F3-C6FEF4CAA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E38F8-A236-E443-AAB5-9A9DF5A1A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C61FA-F67F-8C42-BC72-63B99A2E9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CAA61-122E-0447-B83B-BAAD459BC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27198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ticker&#10;&#10;Description automatically generated">
            <a:extLst>
              <a:ext uri="{FF2B5EF4-FFF2-40B4-BE49-F238E27FC236}">
                <a16:creationId xmlns:a16="http://schemas.microsoft.com/office/drawing/2014/main" id="{AF07924D-D8B3-710F-88F6-62E43EC6F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9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B59D8D-9CDF-DBFE-E0D6-04EFD027DC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6" r="18396" b="14534"/>
          <a:stretch/>
        </p:blipFill>
        <p:spPr>
          <a:xfrm>
            <a:off x="2438400" y="845820"/>
            <a:ext cx="726640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12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6EFBF3-C80C-88E9-EBB5-CA6BDEBF2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34" b="13333"/>
          <a:stretch/>
        </p:blipFill>
        <p:spPr>
          <a:xfrm>
            <a:off x="2438400" y="777240"/>
            <a:ext cx="7315200" cy="51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0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25A22D-2648-4A2D-78EF-20F304730D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2" r="153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CBB8A3-9208-0CCA-C1C1-48B206BDF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93399">
            <a:off x="7269480" y="571349"/>
            <a:ext cx="3939689" cy="39396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7FCB52-5A74-80DE-36C9-BEC5294FF6E2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https://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SysAdminDay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.github.io</a:t>
            </a:r>
          </a:p>
        </p:txBody>
      </p:sp>
    </p:spTree>
    <p:extLst>
      <p:ext uri="{BB962C8B-B14F-4D97-AF65-F5344CB8AC3E}">
        <p14:creationId xmlns:p14="http://schemas.microsoft.com/office/powerpoint/2010/main" val="427083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BE938A-5594-F396-F231-277D30DF70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72"/>
          <a:stretch/>
        </p:blipFill>
        <p:spPr>
          <a:xfrm>
            <a:off x="0" y="0"/>
            <a:ext cx="121873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03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E15394-2D4A-BCDB-5B98-A6A427D4FD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5" r="123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0F0F27-FF29-E0F9-A9F7-978989B7BB0F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rgbClr val="545D68"/>
                </a:solidFill>
                <a:latin typeface="Consolas" panose="020B0609020204030204" pitchFamily="49" charset="0"/>
              </a:rPr>
              <a:t>https://</a:t>
            </a:r>
            <a:r>
              <a:rPr lang="en-US" b="1" dirty="0">
                <a:solidFill>
                  <a:srgbClr val="545D6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SysAdminDay</a:t>
            </a:r>
            <a:r>
              <a:rPr lang="en-US" b="1" dirty="0">
                <a:solidFill>
                  <a:srgbClr val="545D68"/>
                </a:solidFill>
                <a:latin typeface="Consolas" panose="020B0609020204030204" pitchFamily="49" charset="0"/>
              </a:rPr>
              <a:t>.github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.io/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2023/VTE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BB9DF-ACAB-6BFE-990A-BF7F00ADB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83339">
            <a:off x="620721" y="3431066"/>
            <a:ext cx="2957629" cy="295762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6446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21685D-4952-D777-1B56-D77F274AB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10" y="104140"/>
            <a:ext cx="9974580" cy="664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8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6245</TotalTime>
  <Words>18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SysAdmin Day 2023 - Live in Vientiane by Maykin Warasart, https://mayk.in/</dc:title>
  <dc:subject>Kick-off</dc:subject>
  <dc:creator>Maykin Warasart</dc:creator>
  <cp:lastModifiedBy>MAYKIN WARASART</cp:lastModifiedBy>
  <cp:revision>41</cp:revision>
  <dcterms:created xsi:type="dcterms:W3CDTF">2023-07-07T02:53:48Z</dcterms:created>
  <dcterms:modified xsi:type="dcterms:W3CDTF">2023-07-27T16:44:51Z</dcterms:modified>
</cp:coreProperties>
</file>

<file path=docProps/thumbnail.jpeg>
</file>